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B2DE0D-B3D8-44A7-9BD9-403A77CCCD50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Seção sem Título" id="{308EB6DB-1D64-45F1-BC61-7A39187BEDF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4AFA5EF-A63C-130D-3AC0-A6FB8A28DB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82BFD5-B325-DBCD-2531-DCEDB6379B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80871-B4F8-492E-A1D5-E7E2BBCAC46A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6965DA1-FD84-EA05-C0EE-C489DB50C1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6C45606-1C33-AF6C-62A9-AEA7F7420D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9E55D-BC1A-462C-8032-7CB44BB547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62457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E4C28-EE30-4FAC-833A-BE3EB42346FA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C508-DB63-4082-836E-B54C72F977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1567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B50ED-8E47-506A-09E3-CE212BB4B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F4580-0F23-2A74-4868-E5E67878E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FD2057-8EDD-E36E-A33B-2BF781AF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206E68-3B90-8CF7-AF66-B951678D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3768DD-0390-D03E-EF66-6A0349279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71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23B31-4AEC-5973-2317-74D51075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12F268-0846-CB8D-5A33-1C1F11E3C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00C15D-F6B0-48E2-CFD7-23D182F4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753CA9-3244-A983-18B8-0CAB8438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9EAB3-BF9C-7A62-CD51-70F97201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52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5222CF-FA33-7F8C-245E-77BFC5F33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555060-E0D8-41C2-BCC5-FFF3594C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936A5F-A47A-FA78-8CCD-BAFA2469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3AF36D-7287-769D-9A85-47CFB2AB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51CCC0-91D9-D175-B368-D13D6A06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6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CA167-4863-E204-C938-BA677542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939128-B527-157E-6800-1C4D9F124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B48EB-DA77-A220-0838-5A1139EC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CF5F8B-657F-668E-3DFF-75BA53D8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05701-C521-0996-1BF9-31B48715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93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6DE40-5EE3-C102-78A2-1146EFCC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14EE9A-A7F4-0DEA-591C-2759D2C2B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2E2B53-7E78-B7D1-E97A-2B324D65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2DC014-ECAF-FE3A-EAFA-6082F382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305DB7-7541-1AF9-97C4-036508F9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56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BBB55-F8F8-F70C-E5FF-4481B6E4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B10C87-775F-30D3-2E82-8A82C15AA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AFD6CD-4590-0E8A-59A7-A3EB4611C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111200-2484-E142-56BD-081C7D88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E807A1-63CA-EB7A-4B6B-68DA38D5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AAA7CC-641C-55CA-E32D-04E43758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85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A7B1F-3791-57DC-0ADD-1BE37B84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640FA9-EB19-557C-0D84-CFD0E6965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8AAC69-C833-4F87-1591-AC5DB4145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95430AD-A1F6-EEB5-3979-4B15D00A6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87FF5A-C8A7-6BA7-0EAB-44BFF5354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4BBE5F2-08CE-B4C1-E9B0-4840F12C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D9DFF36-6635-27DB-09FE-6EEF4488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71831F-9B98-AA54-7D2A-76CC0152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56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C3361-786E-0A4F-10F5-A3491C59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061F4F-CFA2-80E5-7DD9-E7456A94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533C3A-5DE5-A674-1FCF-45C619EC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2A354DC-6226-3D93-56AC-67C3D696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71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F991E4F-FA88-BBA9-EC55-9DA682B5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504A0F-92D9-09E9-20CC-374FF7E8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E1AB22-4E05-1D2B-3252-F2454BB5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92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BC3E4-B897-E270-E8D7-D0C6DB76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E38F6A-AB0F-CFF1-A7D7-A2C915C6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1530A0-E395-A7C7-3CAF-7BE509AF0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C80332-913A-D078-F46C-6C35D952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EC50F8-28E7-EF59-AD77-CCB81CA5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964B2A-C82B-1E31-2398-633C2929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38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AA95B-F91F-013B-A722-BFE300EF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13E2E10-48E5-C9A8-070C-FBCA8237E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72E384-CA48-F548-3C6F-CACDF86FA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69AD8D-8CA7-F70A-0847-2CA5AE44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4A74B5-0F59-7070-7A8E-EB3F8136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EC619F-C762-94E0-DAA6-E5FF4684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8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44320F-7546-14BC-972B-0E094BC4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FE7727-E5B1-735C-3EF2-2B3CA364E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182114-A5C5-FA34-930C-0C9900888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8D16-2A6A-45F5-BE04-6AE18C6B78EC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88E404-02F1-1B75-AC74-FDFD7BF6C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BBE4DE-02DA-9B53-CDF0-F403FD4F9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8B1F-2F62-47C3-ACEC-E6A41FBE9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94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64D93-C6C5-94ED-AD37-0E04DD976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0912D0-6754-47B6-236D-C18FF0995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18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70AB9-F714-97AF-E564-AB9B3353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6009E9-F5BB-43C0-23B9-9DCCCF98D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14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EC202-96FE-4181-5855-C38E7B8C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54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112F0C-6F3A-D6E6-6921-DCD605573B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12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65CD6-9B3F-4D8E-A950-984550A1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318486-D725-0606-4B6A-AFC5D0E30C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969247-42B8-7FB7-F428-781898A53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09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9FD5F-EF71-F726-50D6-588F5C6CE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7EC345-1DF0-3C13-0C11-241627E46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420CCE-5893-D497-26F1-17A8D7376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Texto </a:t>
            </a:r>
          </a:p>
        </p:txBody>
      </p:sp>
    </p:spTree>
    <p:extLst>
      <p:ext uri="{BB962C8B-B14F-4D97-AF65-F5344CB8AC3E}">
        <p14:creationId xmlns:p14="http://schemas.microsoft.com/office/powerpoint/2010/main" val="322372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9AD36-C372-F780-DEDB-4C9CA43AD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11A420-BCE6-32B5-607C-AA6CFDBB9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291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4D2E55"/>
      </a:dk1>
      <a:lt1>
        <a:srgbClr val="EBEBE1"/>
      </a:lt1>
      <a:dk2>
        <a:srgbClr val="4D2E55"/>
      </a:dk2>
      <a:lt2>
        <a:srgbClr val="EBEBE1"/>
      </a:lt2>
      <a:accent1>
        <a:srgbClr val="E4764E"/>
      </a:accent1>
      <a:accent2>
        <a:srgbClr val="ED7D31"/>
      </a:accent2>
      <a:accent3>
        <a:srgbClr val="EBEBE1"/>
      </a:accent3>
      <a:accent4>
        <a:srgbClr val="4D2E55"/>
      </a:accent4>
      <a:accent5>
        <a:srgbClr val="E4764E"/>
      </a:accent5>
      <a:accent6>
        <a:srgbClr val="4D2E55"/>
      </a:accent6>
      <a:hlink>
        <a:srgbClr val="E4764E"/>
      </a:hlink>
      <a:folHlink>
        <a:srgbClr val="92D05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ólidos Suti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Texto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ENAM ENACS 2024</dc:title>
  <dc:creator>IBFAN BRASIL</dc:creator>
  <cp:lastModifiedBy>Lu Fernandes</cp:lastModifiedBy>
  <cp:revision>3</cp:revision>
  <dcterms:created xsi:type="dcterms:W3CDTF">2024-03-07T21:44:10Z</dcterms:created>
  <dcterms:modified xsi:type="dcterms:W3CDTF">2024-03-08T17:18:25Z</dcterms:modified>
</cp:coreProperties>
</file>