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0497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12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960" y="48"/>
      </p:cViewPr>
      <p:guideLst>
        <p:guide orient="horz" pos="2268"/>
        <p:guide pos="12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729" y="1178222"/>
            <a:ext cx="3442256" cy="2506427"/>
          </a:xfrm>
        </p:spPr>
        <p:txBody>
          <a:bodyPr anchor="b"/>
          <a:lstStyle>
            <a:lvl1pPr algn="ctr">
              <a:defRPr sz="265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214" y="3781306"/>
            <a:ext cx="3037285" cy="1738167"/>
          </a:xfrm>
        </p:spPr>
        <p:txBody>
          <a:bodyPr/>
          <a:lstStyle>
            <a:lvl1pPr marL="0" indent="0" algn="ctr">
              <a:buNone/>
              <a:defRPr sz="1063"/>
            </a:lvl1pPr>
            <a:lvl2pPr marL="202494" indent="0" algn="ctr">
              <a:buNone/>
              <a:defRPr sz="886"/>
            </a:lvl2pPr>
            <a:lvl3pPr marL="404988" indent="0" algn="ctr">
              <a:buNone/>
              <a:defRPr sz="797"/>
            </a:lvl3pPr>
            <a:lvl4pPr marL="607482" indent="0" algn="ctr">
              <a:buNone/>
              <a:defRPr sz="709"/>
            </a:lvl4pPr>
            <a:lvl5pPr marL="809976" indent="0" algn="ctr">
              <a:buNone/>
              <a:defRPr sz="709"/>
            </a:lvl5pPr>
            <a:lvl6pPr marL="1012469" indent="0" algn="ctr">
              <a:buNone/>
              <a:defRPr sz="709"/>
            </a:lvl6pPr>
            <a:lvl7pPr marL="1214963" indent="0" algn="ctr">
              <a:buNone/>
              <a:defRPr sz="709"/>
            </a:lvl7pPr>
            <a:lvl8pPr marL="1417457" indent="0" algn="ctr">
              <a:buNone/>
              <a:defRPr sz="709"/>
            </a:lvl8pPr>
            <a:lvl9pPr marL="1619951" indent="0" algn="ctr">
              <a:buNone/>
              <a:defRPr sz="70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27A4-4469-484E-B589-36BD0F592662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219-95CE-4F1C-8428-8712E287A8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05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27A4-4469-484E-B589-36BD0F592662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219-95CE-4F1C-8428-8712E287A8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25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98076" y="383297"/>
            <a:ext cx="873219" cy="610108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8418" y="383297"/>
            <a:ext cx="2569037" cy="610108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27A4-4469-484E-B589-36BD0F592662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219-95CE-4F1C-8428-8712E287A8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20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27A4-4469-484E-B589-36BD0F592662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219-95CE-4F1C-8428-8712E287A8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614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309" y="1794831"/>
            <a:ext cx="3492877" cy="2994714"/>
          </a:xfrm>
        </p:spPr>
        <p:txBody>
          <a:bodyPr anchor="b"/>
          <a:lstStyle>
            <a:lvl1pPr>
              <a:defRPr sz="265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309" y="4817876"/>
            <a:ext cx="3492877" cy="1574849"/>
          </a:xfrm>
        </p:spPr>
        <p:txBody>
          <a:bodyPr/>
          <a:lstStyle>
            <a:lvl1pPr marL="0" indent="0">
              <a:buNone/>
              <a:defRPr sz="1063">
                <a:solidFill>
                  <a:schemeClr val="tx1"/>
                </a:solidFill>
              </a:defRPr>
            </a:lvl1pPr>
            <a:lvl2pPr marL="202494" indent="0">
              <a:buNone/>
              <a:defRPr sz="886">
                <a:solidFill>
                  <a:schemeClr val="tx1">
                    <a:tint val="75000"/>
                  </a:schemeClr>
                </a:solidFill>
              </a:defRPr>
            </a:lvl2pPr>
            <a:lvl3pPr marL="404988" indent="0">
              <a:buNone/>
              <a:defRPr sz="797">
                <a:solidFill>
                  <a:schemeClr val="tx1">
                    <a:tint val="75000"/>
                  </a:schemeClr>
                </a:solidFill>
              </a:defRPr>
            </a:lvl3pPr>
            <a:lvl4pPr marL="607482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4pPr>
            <a:lvl5pPr marL="809976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5pPr>
            <a:lvl6pPr marL="1012469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6pPr>
            <a:lvl7pPr marL="1214963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7pPr>
            <a:lvl8pPr marL="1417457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8pPr>
            <a:lvl9pPr marL="161995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27A4-4469-484E-B589-36BD0F592662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219-95CE-4F1C-8428-8712E287A8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954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8418" y="1916484"/>
            <a:ext cx="1721128" cy="45678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0167" y="1916484"/>
            <a:ext cx="1721128" cy="45678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27A4-4469-484E-B589-36BD0F592662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219-95CE-4F1C-8428-8712E287A8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3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945" y="383299"/>
            <a:ext cx="3492877" cy="139153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946" y="1764832"/>
            <a:ext cx="1713218" cy="864917"/>
          </a:xfrm>
        </p:spPr>
        <p:txBody>
          <a:bodyPr anchor="b"/>
          <a:lstStyle>
            <a:lvl1pPr marL="0" indent="0">
              <a:buNone/>
              <a:defRPr sz="1063" b="1"/>
            </a:lvl1pPr>
            <a:lvl2pPr marL="202494" indent="0">
              <a:buNone/>
              <a:defRPr sz="886" b="1"/>
            </a:lvl2pPr>
            <a:lvl3pPr marL="404988" indent="0">
              <a:buNone/>
              <a:defRPr sz="797" b="1"/>
            </a:lvl3pPr>
            <a:lvl4pPr marL="607482" indent="0">
              <a:buNone/>
              <a:defRPr sz="709" b="1"/>
            </a:lvl4pPr>
            <a:lvl5pPr marL="809976" indent="0">
              <a:buNone/>
              <a:defRPr sz="709" b="1"/>
            </a:lvl5pPr>
            <a:lvl6pPr marL="1012469" indent="0">
              <a:buNone/>
              <a:defRPr sz="709" b="1"/>
            </a:lvl6pPr>
            <a:lvl7pPr marL="1214963" indent="0">
              <a:buNone/>
              <a:defRPr sz="709" b="1"/>
            </a:lvl7pPr>
            <a:lvl8pPr marL="1417457" indent="0">
              <a:buNone/>
              <a:defRPr sz="709" b="1"/>
            </a:lvl8pPr>
            <a:lvl9pPr marL="1619951" indent="0">
              <a:buNone/>
              <a:defRPr sz="70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946" y="2629749"/>
            <a:ext cx="1713218" cy="38679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50168" y="1764832"/>
            <a:ext cx="1721655" cy="864917"/>
          </a:xfrm>
        </p:spPr>
        <p:txBody>
          <a:bodyPr anchor="b"/>
          <a:lstStyle>
            <a:lvl1pPr marL="0" indent="0">
              <a:buNone/>
              <a:defRPr sz="1063" b="1"/>
            </a:lvl1pPr>
            <a:lvl2pPr marL="202494" indent="0">
              <a:buNone/>
              <a:defRPr sz="886" b="1"/>
            </a:lvl2pPr>
            <a:lvl3pPr marL="404988" indent="0">
              <a:buNone/>
              <a:defRPr sz="797" b="1"/>
            </a:lvl3pPr>
            <a:lvl4pPr marL="607482" indent="0">
              <a:buNone/>
              <a:defRPr sz="709" b="1"/>
            </a:lvl4pPr>
            <a:lvl5pPr marL="809976" indent="0">
              <a:buNone/>
              <a:defRPr sz="709" b="1"/>
            </a:lvl5pPr>
            <a:lvl6pPr marL="1012469" indent="0">
              <a:buNone/>
              <a:defRPr sz="709" b="1"/>
            </a:lvl6pPr>
            <a:lvl7pPr marL="1214963" indent="0">
              <a:buNone/>
              <a:defRPr sz="709" b="1"/>
            </a:lvl7pPr>
            <a:lvl8pPr marL="1417457" indent="0">
              <a:buNone/>
              <a:defRPr sz="709" b="1"/>
            </a:lvl8pPr>
            <a:lvl9pPr marL="1619951" indent="0">
              <a:buNone/>
              <a:defRPr sz="70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50168" y="2629749"/>
            <a:ext cx="1721655" cy="38679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27A4-4469-484E-B589-36BD0F592662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219-95CE-4F1C-8428-8712E287A8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4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27A4-4469-484E-B589-36BD0F592662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219-95CE-4F1C-8428-8712E287A8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51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27A4-4469-484E-B589-36BD0F592662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219-95CE-4F1C-8428-8712E287A8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85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945" y="479954"/>
            <a:ext cx="1306138" cy="1679840"/>
          </a:xfrm>
        </p:spPr>
        <p:txBody>
          <a:bodyPr anchor="b"/>
          <a:lstStyle>
            <a:lvl1pPr>
              <a:defRPr sz="141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1656" y="1036570"/>
            <a:ext cx="2050167" cy="5116178"/>
          </a:xfrm>
        </p:spPr>
        <p:txBody>
          <a:bodyPr/>
          <a:lstStyle>
            <a:lvl1pPr>
              <a:defRPr sz="1417"/>
            </a:lvl1pPr>
            <a:lvl2pPr>
              <a:defRPr sz="1240"/>
            </a:lvl2pPr>
            <a:lvl3pPr>
              <a:defRPr sz="1063"/>
            </a:lvl3pPr>
            <a:lvl4pPr>
              <a:defRPr sz="886"/>
            </a:lvl4pPr>
            <a:lvl5pPr>
              <a:defRPr sz="886"/>
            </a:lvl5pPr>
            <a:lvl6pPr>
              <a:defRPr sz="886"/>
            </a:lvl6pPr>
            <a:lvl7pPr>
              <a:defRPr sz="886"/>
            </a:lvl7pPr>
            <a:lvl8pPr>
              <a:defRPr sz="886"/>
            </a:lvl8pPr>
            <a:lvl9pPr>
              <a:defRPr sz="8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8945" y="2159794"/>
            <a:ext cx="1306138" cy="4001285"/>
          </a:xfrm>
        </p:spPr>
        <p:txBody>
          <a:bodyPr/>
          <a:lstStyle>
            <a:lvl1pPr marL="0" indent="0">
              <a:buNone/>
              <a:defRPr sz="709"/>
            </a:lvl1pPr>
            <a:lvl2pPr marL="202494" indent="0">
              <a:buNone/>
              <a:defRPr sz="620"/>
            </a:lvl2pPr>
            <a:lvl3pPr marL="404988" indent="0">
              <a:buNone/>
              <a:defRPr sz="531"/>
            </a:lvl3pPr>
            <a:lvl4pPr marL="607482" indent="0">
              <a:buNone/>
              <a:defRPr sz="443"/>
            </a:lvl4pPr>
            <a:lvl5pPr marL="809976" indent="0">
              <a:buNone/>
              <a:defRPr sz="443"/>
            </a:lvl5pPr>
            <a:lvl6pPr marL="1012469" indent="0">
              <a:buNone/>
              <a:defRPr sz="443"/>
            </a:lvl6pPr>
            <a:lvl7pPr marL="1214963" indent="0">
              <a:buNone/>
              <a:defRPr sz="443"/>
            </a:lvl7pPr>
            <a:lvl8pPr marL="1417457" indent="0">
              <a:buNone/>
              <a:defRPr sz="443"/>
            </a:lvl8pPr>
            <a:lvl9pPr marL="1619951" indent="0">
              <a:buNone/>
              <a:defRPr sz="4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27A4-4469-484E-B589-36BD0F592662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219-95CE-4F1C-8428-8712E287A8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31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945" y="479954"/>
            <a:ext cx="1306138" cy="1679840"/>
          </a:xfrm>
        </p:spPr>
        <p:txBody>
          <a:bodyPr anchor="b"/>
          <a:lstStyle>
            <a:lvl1pPr>
              <a:defRPr sz="141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21656" y="1036570"/>
            <a:ext cx="2050167" cy="5116178"/>
          </a:xfrm>
        </p:spPr>
        <p:txBody>
          <a:bodyPr anchor="t"/>
          <a:lstStyle>
            <a:lvl1pPr marL="0" indent="0">
              <a:buNone/>
              <a:defRPr sz="1417"/>
            </a:lvl1pPr>
            <a:lvl2pPr marL="202494" indent="0">
              <a:buNone/>
              <a:defRPr sz="1240"/>
            </a:lvl2pPr>
            <a:lvl3pPr marL="404988" indent="0">
              <a:buNone/>
              <a:defRPr sz="1063"/>
            </a:lvl3pPr>
            <a:lvl4pPr marL="607482" indent="0">
              <a:buNone/>
              <a:defRPr sz="886"/>
            </a:lvl4pPr>
            <a:lvl5pPr marL="809976" indent="0">
              <a:buNone/>
              <a:defRPr sz="886"/>
            </a:lvl5pPr>
            <a:lvl6pPr marL="1012469" indent="0">
              <a:buNone/>
              <a:defRPr sz="886"/>
            </a:lvl6pPr>
            <a:lvl7pPr marL="1214963" indent="0">
              <a:buNone/>
              <a:defRPr sz="886"/>
            </a:lvl7pPr>
            <a:lvl8pPr marL="1417457" indent="0">
              <a:buNone/>
              <a:defRPr sz="886"/>
            </a:lvl8pPr>
            <a:lvl9pPr marL="1619951" indent="0">
              <a:buNone/>
              <a:defRPr sz="8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8945" y="2159794"/>
            <a:ext cx="1306138" cy="4001285"/>
          </a:xfrm>
        </p:spPr>
        <p:txBody>
          <a:bodyPr/>
          <a:lstStyle>
            <a:lvl1pPr marL="0" indent="0">
              <a:buNone/>
              <a:defRPr sz="709"/>
            </a:lvl1pPr>
            <a:lvl2pPr marL="202494" indent="0">
              <a:buNone/>
              <a:defRPr sz="620"/>
            </a:lvl2pPr>
            <a:lvl3pPr marL="404988" indent="0">
              <a:buNone/>
              <a:defRPr sz="531"/>
            </a:lvl3pPr>
            <a:lvl4pPr marL="607482" indent="0">
              <a:buNone/>
              <a:defRPr sz="443"/>
            </a:lvl4pPr>
            <a:lvl5pPr marL="809976" indent="0">
              <a:buNone/>
              <a:defRPr sz="443"/>
            </a:lvl5pPr>
            <a:lvl6pPr marL="1012469" indent="0">
              <a:buNone/>
              <a:defRPr sz="443"/>
            </a:lvl6pPr>
            <a:lvl7pPr marL="1214963" indent="0">
              <a:buNone/>
              <a:defRPr sz="443"/>
            </a:lvl7pPr>
            <a:lvl8pPr marL="1417457" indent="0">
              <a:buNone/>
              <a:defRPr sz="443"/>
            </a:lvl8pPr>
            <a:lvl9pPr marL="1619951" indent="0">
              <a:buNone/>
              <a:defRPr sz="4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827A4-4469-484E-B589-36BD0F592662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219-95CE-4F1C-8428-8712E287A8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938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8418" y="383299"/>
            <a:ext cx="34928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418" y="1916484"/>
            <a:ext cx="34928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18" y="6672698"/>
            <a:ext cx="91118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827A4-4469-484E-B589-36BD0F592662}" type="datetimeFigureOut">
              <a:rPr lang="pt-BR" smtClean="0"/>
              <a:t>27/03/2024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468" y="6672698"/>
            <a:ext cx="136677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60110" y="6672698"/>
            <a:ext cx="91118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DA219-95CE-4F1C-8428-8712E287A8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55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4988" rtl="0" eaLnBrk="1" latinLnBrk="0" hangingPunct="1">
        <a:lnSpc>
          <a:spcPct val="90000"/>
        </a:lnSpc>
        <a:spcBef>
          <a:spcPct val="0"/>
        </a:spcBef>
        <a:buNone/>
        <a:defRPr sz="19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1247" indent="-101247" algn="l" defTabSz="404988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1pPr>
      <a:lvl2pPr marL="303741" indent="-101247" algn="l" defTabSz="404988" rtl="0" eaLnBrk="1" latinLnBrk="0" hangingPunct="1">
        <a:lnSpc>
          <a:spcPct val="90000"/>
        </a:lnSpc>
        <a:spcBef>
          <a:spcPts val="221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06235" indent="-101247" algn="l" defTabSz="404988" rtl="0" eaLnBrk="1" latinLnBrk="0" hangingPunct="1">
        <a:lnSpc>
          <a:spcPct val="90000"/>
        </a:lnSpc>
        <a:spcBef>
          <a:spcPts val="221"/>
        </a:spcBef>
        <a:buFont typeface="Arial" panose="020B0604020202020204" pitchFamily="34" charset="0"/>
        <a:buChar char="•"/>
        <a:defRPr sz="886" kern="1200">
          <a:solidFill>
            <a:schemeClr val="tx1"/>
          </a:solidFill>
          <a:latin typeface="+mn-lt"/>
          <a:ea typeface="+mn-ea"/>
          <a:cs typeface="+mn-cs"/>
        </a:defRPr>
      </a:lvl3pPr>
      <a:lvl4pPr marL="708729" indent="-101247" algn="l" defTabSz="404988" rtl="0" eaLnBrk="1" latinLnBrk="0" hangingPunct="1">
        <a:lnSpc>
          <a:spcPct val="90000"/>
        </a:lnSpc>
        <a:spcBef>
          <a:spcPts val="221"/>
        </a:spcBef>
        <a:buFont typeface="Arial" panose="020B0604020202020204" pitchFamily="34" charset="0"/>
        <a:buChar char="•"/>
        <a:defRPr sz="797" kern="1200">
          <a:solidFill>
            <a:schemeClr val="tx1"/>
          </a:solidFill>
          <a:latin typeface="+mn-lt"/>
          <a:ea typeface="+mn-ea"/>
          <a:cs typeface="+mn-cs"/>
        </a:defRPr>
      </a:lvl4pPr>
      <a:lvl5pPr marL="911222" indent="-101247" algn="l" defTabSz="404988" rtl="0" eaLnBrk="1" latinLnBrk="0" hangingPunct="1">
        <a:lnSpc>
          <a:spcPct val="90000"/>
        </a:lnSpc>
        <a:spcBef>
          <a:spcPts val="221"/>
        </a:spcBef>
        <a:buFont typeface="Arial" panose="020B0604020202020204" pitchFamily="34" charset="0"/>
        <a:buChar char="•"/>
        <a:defRPr sz="797" kern="1200">
          <a:solidFill>
            <a:schemeClr val="tx1"/>
          </a:solidFill>
          <a:latin typeface="+mn-lt"/>
          <a:ea typeface="+mn-ea"/>
          <a:cs typeface="+mn-cs"/>
        </a:defRPr>
      </a:lvl5pPr>
      <a:lvl6pPr marL="1113716" indent="-101247" algn="l" defTabSz="404988" rtl="0" eaLnBrk="1" latinLnBrk="0" hangingPunct="1">
        <a:lnSpc>
          <a:spcPct val="90000"/>
        </a:lnSpc>
        <a:spcBef>
          <a:spcPts val="221"/>
        </a:spcBef>
        <a:buFont typeface="Arial" panose="020B0604020202020204" pitchFamily="34" charset="0"/>
        <a:buChar char="•"/>
        <a:defRPr sz="797" kern="1200">
          <a:solidFill>
            <a:schemeClr val="tx1"/>
          </a:solidFill>
          <a:latin typeface="+mn-lt"/>
          <a:ea typeface="+mn-ea"/>
          <a:cs typeface="+mn-cs"/>
        </a:defRPr>
      </a:lvl6pPr>
      <a:lvl7pPr marL="1316210" indent="-101247" algn="l" defTabSz="404988" rtl="0" eaLnBrk="1" latinLnBrk="0" hangingPunct="1">
        <a:lnSpc>
          <a:spcPct val="90000"/>
        </a:lnSpc>
        <a:spcBef>
          <a:spcPts val="221"/>
        </a:spcBef>
        <a:buFont typeface="Arial" panose="020B0604020202020204" pitchFamily="34" charset="0"/>
        <a:buChar char="•"/>
        <a:defRPr sz="797" kern="1200">
          <a:solidFill>
            <a:schemeClr val="tx1"/>
          </a:solidFill>
          <a:latin typeface="+mn-lt"/>
          <a:ea typeface="+mn-ea"/>
          <a:cs typeface="+mn-cs"/>
        </a:defRPr>
      </a:lvl7pPr>
      <a:lvl8pPr marL="1518704" indent="-101247" algn="l" defTabSz="404988" rtl="0" eaLnBrk="1" latinLnBrk="0" hangingPunct="1">
        <a:lnSpc>
          <a:spcPct val="90000"/>
        </a:lnSpc>
        <a:spcBef>
          <a:spcPts val="221"/>
        </a:spcBef>
        <a:buFont typeface="Arial" panose="020B0604020202020204" pitchFamily="34" charset="0"/>
        <a:buChar char="•"/>
        <a:defRPr sz="797" kern="1200">
          <a:solidFill>
            <a:schemeClr val="tx1"/>
          </a:solidFill>
          <a:latin typeface="+mn-lt"/>
          <a:ea typeface="+mn-ea"/>
          <a:cs typeface="+mn-cs"/>
        </a:defRPr>
      </a:lvl8pPr>
      <a:lvl9pPr marL="1721198" indent="-101247" algn="l" defTabSz="404988" rtl="0" eaLnBrk="1" latinLnBrk="0" hangingPunct="1">
        <a:lnSpc>
          <a:spcPct val="90000"/>
        </a:lnSpc>
        <a:spcBef>
          <a:spcPts val="221"/>
        </a:spcBef>
        <a:buFont typeface="Arial" panose="020B0604020202020204" pitchFamily="34" charset="0"/>
        <a:buChar char="•"/>
        <a:defRPr sz="7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4988" rtl="0" eaLnBrk="1" latinLnBrk="0" hangingPunct="1">
        <a:defRPr sz="797" kern="1200">
          <a:solidFill>
            <a:schemeClr val="tx1"/>
          </a:solidFill>
          <a:latin typeface="+mn-lt"/>
          <a:ea typeface="+mn-ea"/>
          <a:cs typeface="+mn-cs"/>
        </a:defRPr>
      </a:lvl1pPr>
      <a:lvl2pPr marL="202494" algn="l" defTabSz="404988" rtl="0" eaLnBrk="1" latinLnBrk="0" hangingPunct="1">
        <a:defRPr sz="797" kern="1200">
          <a:solidFill>
            <a:schemeClr val="tx1"/>
          </a:solidFill>
          <a:latin typeface="+mn-lt"/>
          <a:ea typeface="+mn-ea"/>
          <a:cs typeface="+mn-cs"/>
        </a:defRPr>
      </a:lvl2pPr>
      <a:lvl3pPr marL="404988" algn="l" defTabSz="404988" rtl="0" eaLnBrk="1" latinLnBrk="0" hangingPunct="1">
        <a:defRPr sz="797" kern="1200">
          <a:solidFill>
            <a:schemeClr val="tx1"/>
          </a:solidFill>
          <a:latin typeface="+mn-lt"/>
          <a:ea typeface="+mn-ea"/>
          <a:cs typeface="+mn-cs"/>
        </a:defRPr>
      </a:lvl3pPr>
      <a:lvl4pPr marL="607482" algn="l" defTabSz="404988" rtl="0" eaLnBrk="1" latinLnBrk="0" hangingPunct="1">
        <a:defRPr sz="797" kern="1200">
          <a:solidFill>
            <a:schemeClr val="tx1"/>
          </a:solidFill>
          <a:latin typeface="+mn-lt"/>
          <a:ea typeface="+mn-ea"/>
          <a:cs typeface="+mn-cs"/>
        </a:defRPr>
      </a:lvl4pPr>
      <a:lvl5pPr marL="809976" algn="l" defTabSz="404988" rtl="0" eaLnBrk="1" latinLnBrk="0" hangingPunct="1">
        <a:defRPr sz="797" kern="1200">
          <a:solidFill>
            <a:schemeClr val="tx1"/>
          </a:solidFill>
          <a:latin typeface="+mn-lt"/>
          <a:ea typeface="+mn-ea"/>
          <a:cs typeface="+mn-cs"/>
        </a:defRPr>
      </a:lvl5pPr>
      <a:lvl6pPr marL="1012469" algn="l" defTabSz="404988" rtl="0" eaLnBrk="1" latinLnBrk="0" hangingPunct="1">
        <a:defRPr sz="797" kern="1200">
          <a:solidFill>
            <a:schemeClr val="tx1"/>
          </a:solidFill>
          <a:latin typeface="+mn-lt"/>
          <a:ea typeface="+mn-ea"/>
          <a:cs typeface="+mn-cs"/>
        </a:defRPr>
      </a:lvl6pPr>
      <a:lvl7pPr marL="1214963" algn="l" defTabSz="404988" rtl="0" eaLnBrk="1" latinLnBrk="0" hangingPunct="1">
        <a:defRPr sz="797" kern="1200">
          <a:solidFill>
            <a:schemeClr val="tx1"/>
          </a:solidFill>
          <a:latin typeface="+mn-lt"/>
          <a:ea typeface="+mn-ea"/>
          <a:cs typeface="+mn-cs"/>
        </a:defRPr>
      </a:lvl7pPr>
      <a:lvl8pPr marL="1417457" algn="l" defTabSz="404988" rtl="0" eaLnBrk="1" latinLnBrk="0" hangingPunct="1">
        <a:defRPr sz="797" kern="1200">
          <a:solidFill>
            <a:schemeClr val="tx1"/>
          </a:solidFill>
          <a:latin typeface="+mn-lt"/>
          <a:ea typeface="+mn-ea"/>
          <a:cs typeface="+mn-cs"/>
        </a:defRPr>
      </a:lvl8pPr>
      <a:lvl9pPr marL="1619951" algn="l" defTabSz="404988" rtl="0" eaLnBrk="1" latinLnBrk="0" hangingPunct="1">
        <a:defRPr sz="7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A5634A32-6B59-B7D7-7907-D14AC890D805}"/>
              </a:ext>
            </a:extLst>
          </p:cNvPr>
          <p:cNvSpPr txBox="1"/>
          <p:nvPr/>
        </p:nvSpPr>
        <p:spPr>
          <a:xfrm>
            <a:off x="1472749" y="633800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3142A35-2C00-56F4-81B8-A3FF0BAF6C89}"/>
              </a:ext>
            </a:extLst>
          </p:cNvPr>
          <p:cNvSpPr txBox="1"/>
          <p:nvPr/>
        </p:nvSpPr>
        <p:spPr>
          <a:xfrm>
            <a:off x="1126212" y="903385"/>
            <a:ext cx="17972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Autores e instituição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96BC777-AFA9-A446-7FA1-FF6F8D45E6BF}"/>
              </a:ext>
            </a:extLst>
          </p:cNvPr>
          <p:cNvSpPr txBox="1"/>
          <p:nvPr/>
        </p:nvSpPr>
        <p:spPr>
          <a:xfrm>
            <a:off x="138905" y="1409984"/>
            <a:ext cx="377189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Texto do trabalho aprovado (podem ser acrescentados gráficos, imagens e referências (o tamanho da fonte pode ser adaptado conforme a quantidade de texto) Só é permitido o uso de um slide por trabalho.</a:t>
            </a:r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339473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</TotalTime>
  <Words>42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 Fernandes</dc:creator>
  <cp:lastModifiedBy>Fernanda Mainier</cp:lastModifiedBy>
  <cp:revision>2</cp:revision>
  <dcterms:created xsi:type="dcterms:W3CDTF">2024-03-18T12:37:10Z</dcterms:created>
  <dcterms:modified xsi:type="dcterms:W3CDTF">2024-03-27T21:30:39Z</dcterms:modified>
</cp:coreProperties>
</file>